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EB82-5446-3B4C-BA26-EEC2268221AC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EB82-5446-3B4C-BA26-EEC2268221AC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320-6765-BC4A-8E88-9FEB2047CB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EB82-5446-3B4C-BA26-EEC2268221AC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320-6765-BC4A-8E88-9FEB2047CB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EB82-5446-3B4C-BA26-EEC2268221AC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320-6765-BC4A-8E88-9FEB2047CB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EB82-5446-3B4C-BA26-EEC2268221AC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320-6765-BC4A-8E88-9FEB2047CB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EB82-5446-3B4C-BA26-EEC2268221AC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320-6765-BC4A-8E88-9FEB2047CB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EB82-5446-3B4C-BA26-EEC2268221AC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320-6765-BC4A-8E88-9FEB2047CB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EB82-5446-3B4C-BA26-EEC2268221AC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320-6765-BC4A-8E88-9FEB2047CB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EB82-5446-3B4C-BA26-EEC2268221AC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320-6765-BC4A-8E88-9FEB2047CB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EB82-5446-3B4C-BA26-EEC2268221AC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FEB82-5446-3B4C-BA26-EEC2268221AC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320-6765-BC4A-8E88-9FEB2047CB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FEB82-5446-3B4C-BA26-EEC2268221AC}" type="datetimeFigureOut">
              <a:rPr lang="en-US" smtClean="0"/>
              <a:t>11/26/12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BA320-6765-BC4A-8E88-9FEB2047CB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4757" y="81641"/>
            <a:ext cx="6715527" cy="132443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Feeding Strategies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10800000" flipV="1">
            <a:off x="2104573" y="1406071"/>
            <a:ext cx="2812142" cy="15149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3995966" y="2326820"/>
            <a:ext cx="1841499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916717" y="1406073"/>
            <a:ext cx="1850567" cy="15149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08429" y="2921000"/>
            <a:ext cx="3094694" cy="292099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791858" y="3247570"/>
            <a:ext cx="2249714" cy="292099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295569" y="2612570"/>
            <a:ext cx="2376716" cy="2920998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4757" y="81641"/>
            <a:ext cx="6715527" cy="132443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Feeding Strategies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10800000" flipV="1">
            <a:off x="2104573" y="1406071"/>
            <a:ext cx="2812142" cy="15149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3995966" y="2326820"/>
            <a:ext cx="1841499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916717" y="1406073"/>
            <a:ext cx="1850567" cy="15149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308429" y="2921000"/>
            <a:ext cx="3094694" cy="292099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791858" y="3247570"/>
            <a:ext cx="2249714" cy="2920998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Generalist: eating a variety of prey, depending on what’s available</a:t>
            </a: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295569" y="2612570"/>
            <a:ext cx="2376716" cy="2920998"/>
          </a:xfrm>
          <a:prstGeom prst="ellipse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Carrion: eating dead </a:t>
            </a:r>
            <a:r>
              <a:rPr lang="en-US" dirty="0" err="1" smtClean="0">
                <a:solidFill>
                  <a:srgbClr val="000000"/>
                </a:solidFill>
              </a:rPr>
              <a:t>flesh</a:t>
            </a:r>
            <a:r>
              <a:rPr lang="en-US" dirty="0" err="1" smtClean="0"/>
              <a:t>r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35000" y="4053951"/>
            <a:ext cx="23287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Specialist:  an animal</a:t>
            </a:r>
          </a:p>
          <a:p>
            <a:r>
              <a:rPr lang="en-US" dirty="0" smtClean="0"/>
              <a:t>That eats one or </a:t>
            </a:r>
          </a:p>
          <a:p>
            <a:r>
              <a:rPr lang="en-US" dirty="0" smtClean="0"/>
              <a:t>very few types of food.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2-11-12 at 7.54.15 P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10529" r="-10529"/>
          <a:stretch>
            <a:fillRect/>
          </a:stretch>
        </p:blipFill>
        <p:spPr>
          <a:xfrm rot="5400000">
            <a:off x="-1175836" y="1607024"/>
            <a:ext cx="6021053" cy="3311347"/>
          </a:xfrm>
        </p:spPr>
      </p:pic>
      <p:sp>
        <p:nvSpPr>
          <p:cNvPr id="5" name="TextBox 4"/>
          <p:cNvSpPr txBox="1"/>
          <p:nvPr/>
        </p:nvSpPr>
        <p:spPr>
          <a:xfrm>
            <a:off x="346989" y="5805714"/>
            <a:ext cx="12490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 smtClean="0"/>
              <a:t>Aquilina</a:t>
            </a:r>
            <a:r>
              <a:rPr lang="en-US" sz="1100" dirty="0" smtClean="0"/>
              <a:t> </a:t>
            </a:r>
            <a:r>
              <a:rPr lang="en-US" sz="1100" dirty="0" err="1" smtClean="0"/>
              <a:t>Lestenkof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96730" y="132818"/>
            <a:ext cx="5157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How do birds catch food?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759793" y="197466"/>
            <a:ext cx="28444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Surface Feeders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99353" y="782242"/>
            <a:ext cx="40048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Dip mouths in while 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Swimming/sitting on water</a:t>
            </a:r>
            <a:r>
              <a:rPr lang="en-US" sz="3200" dirty="0" smtClean="0">
                <a:solidFill>
                  <a:srgbClr val="000000"/>
                </a:solidFill>
              </a:rPr>
              <a:t>.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30091" y="1790275"/>
            <a:ext cx="249078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Pursuit Diving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1364" y="2392988"/>
            <a:ext cx="36795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Swim underwater in pursuit</a:t>
            </a:r>
          </a:p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 of prey - use feet or wings.</a:t>
            </a:r>
          </a:p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Enlarges area to hunt food.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5493172" y="3716427"/>
            <a:ext cx="296216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Plunge Diving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444155" y="4350088"/>
            <a:ext cx="506019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</a:rPr>
              <a:t>These species ‘dive bomb’</a:t>
            </a:r>
          </a:p>
          <a:p>
            <a:r>
              <a:rPr lang="en-US" sz="2400" dirty="0">
                <a:solidFill>
                  <a:srgbClr val="000000"/>
                </a:solidFill>
              </a:rPr>
              <a:t>i</a:t>
            </a:r>
            <a:r>
              <a:rPr lang="en-US" sz="2400" dirty="0" smtClean="0">
                <a:solidFill>
                  <a:srgbClr val="000000"/>
                </a:solidFill>
              </a:rPr>
              <a:t>nto the water directly from </a:t>
            </a:r>
          </a:p>
          <a:p>
            <a:r>
              <a:rPr lang="en-US" sz="2400" dirty="0">
                <a:solidFill>
                  <a:srgbClr val="000000"/>
                </a:solidFill>
              </a:rPr>
              <a:t>f</a:t>
            </a:r>
            <a:r>
              <a:rPr lang="en-US" sz="2400" dirty="0" smtClean="0">
                <a:solidFill>
                  <a:srgbClr val="000000"/>
                </a:solidFill>
              </a:rPr>
              <a:t>light – very specialized!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13463" y="5482548"/>
            <a:ext cx="2989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000000"/>
                </a:solidFill>
              </a:rPr>
              <a:t>Kleptoparasitism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endParaRPr lang="en-US" sz="3600" dirty="0" smtClean="0">
              <a:solidFill>
                <a:srgbClr val="0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99353" y="6067324"/>
            <a:ext cx="3590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Scavenging, and predation.  Stealing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birds feed their chicks?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11202" y="1480684"/>
            <a:ext cx="3588657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Feed whole prey.</a:t>
            </a:r>
            <a:endParaRPr lang="en-US" sz="3600" dirty="0"/>
          </a:p>
        </p:txBody>
      </p:sp>
      <p:pic>
        <p:nvPicPr>
          <p:cNvPr id="12" name="Content Placeholder 11" descr="Screen shot 2012-11-12 at 9.31.14 PM.pn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6723" b="-16723"/>
          <a:stretch>
            <a:fillRect/>
          </a:stretch>
        </p:blipFill>
        <p:spPr>
          <a:xfrm>
            <a:off x="1533433" y="1975302"/>
            <a:ext cx="2766426" cy="2705554"/>
          </a:xfrm>
        </p:spPr>
      </p:pic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5207453" y="1535113"/>
            <a:ext cx="3138261" cy="639762"/>
          </a:xfrm>
        </p:spPr>
        <p:txBody>
          <a:bodyPr>
            <a:noAutofit/>
          </a:bodyPr>
          <a:lstStyle/>
          <a:p>
            <a:r>
              <a:rPr lang="en-US" sz="3600" dirty="0" smtClean="0"/>
              <a:t>Regurgitation.</a:t>
            </a:r>
            <a:endParaRPr lang="en-US" sz="3600" dirty="0"/>
          </a:p>
        </p:txBody>
      </p:sp>
      <p:pic>
        <p:nvPicPr>
          <p:cNvPr id="13" name="Content Placeholder 12" descr="Screen shot 2012-11-12 at 9.32.32 PM.pn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 l="-514" r="-514"/>
          <a:stretch>
            <a:fillRect/>
          </a:stretch>
        </p:blipFill>
        <p:spPr>
          <a:xfrm>
            <a:off x="5334454" y="2317251"/>
            <a:ext cx="2590798" cy="2532795"/>
          </a:xfrm>
        </p:spPr>
      </p:pic>
      <p:pic>
        <p:nvPicPr>
          <p:cNvPr id="14" name="Picture 13" descr="Screen shot 2012-11-12 at 9.44.02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3550" y="3036633"/>
            <a:ext cx="2099765" cy="1644223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54993" y="5144646"/>
            <a:ext cx="4456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Throat or </a:t>
            </a:r>
            <a:r>
              <a:rPr lang="en-US" sz="3600" b="1" dirty="0" err="1" smtClean="0"/>
              <a:t>gular</a:t>
            </a:r>
            <a:r>
              <a:rPr lang="en-US" sz="3600" b="1" dirty="0" smtClean="0"/>
              <a:t> pouch.</a:t>
            </a:r>
            <a:endParaRPr lang="en-US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28065" y="5144646"/>
            <a:ext cx="2617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Stomach Oil.</a:t>
            </a:r>
            <a:endParaRPr lang="en-US" sz="3600" b="1" dirty="0"/>
          </a:p>
        </p:txBody>
      </p:sp>
      <p:pic>
        <p:nvPicPr>
          <p:cNvPr id="17" name="Picture 16" descr="Screen shot 2012-11-12 at 9.53.38 PM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98236" y="2317251"/>
            <a:ext cx="2101623" cy="2889732"/>
          </a:xfrm>
          <a:prstGeom prst="rect">
            <a:avLst/>
          </a:prstGeom>
        </p:spPr>
      </p:pic>
      <p:pic>
        <p:nvPicPr>
          <p:cNvPr id="18" name="Picture 17" descr="Screen shot 2012-11-12 at 10.04.17 PM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239" y="3036633"/>
            <a:ext cx="2564388" cy="1706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371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123</Words>
  <Application>Microsoft Macintosh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Feeding Strategies</vt:lpstr>
      <vt:lpstr>Feeding Strategies</vt:lpstr>
      <vt:lpstr>PowerPoint Presentation</vt:lpstr>
      <vt:lpstr>How do birds feed their chicks?</vt:lpstr>
    </vt:vector>
  </TitlesOfParts>
  <Company>Pribilof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Feeding Strategies</dc:title>
  <dc:creator>Tonia Kushin</dc:creator>
  <cp:lastModifiedBy>Ann</cp:lastModifiedBy>
  <cp:revision>8</cp:revision>
  <dcterms:created xsi:type="dcterms:W3CDTF">2012-11-13T04:32:21Z</dcterms:created>
  <dcterms:modified xsi:type="dcterms:W3CDTF">2012-11-26T23:19:57Z</dcterms:modified>
</cp:coreProperties>
</file>